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3" autoAdjust="0"/>
    <p:restoredTop sz="94614" autoAdjust="0"/>
  </p:normalViewPr>
  <p:slideViewPr>
    <p:cSldViewPr snapToGrid="0">
      <p:cViewPr varScale="1">
        <p:scale>
          <a:sx n="105" d="100"/>
          <a:sy n="105" d="100"/>
        </p:scale>
        <p:origin x="82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chain (1)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46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diagram shows a complete food chain.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38" y="2868293"/>
            <a:ext cx="760577" cy="7011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349" y="3168741"/>
            <a:ext cx="761507" cy="1941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390" y="2872248"/>
            <a:ext cx="1187542" cy="7227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465" y="2218716"/>
            <a:ext cx="1171067" cy="194166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729660" y="3240067"/>
            <a:ext cx="684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67644" y="3240067"/>
            <a:ext cx="684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587410" y="3240067"/>
            <a:ext cx="6840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11"/>
          <p:cNvSpPr txBox="1"/>
          <p:nvPr/>
        </p:nvSpPr>
        <p:spPr>
          <a:xfrm>
            <a:off x="167560" y="4347844"/>
            <a:ext cx="1548000" cy="4320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cabbages</a:t>
            </a:r>
          </a:p>
        </p:txBody>
      </p:sp>
      <p:sp>
        <p:nvSpPr>
          <p:cNvPr id="15" name="Text Box 12"/>
          <p:cNvSpPr txBox="1"/>
          <p:nvPr/>
        </p:nvSpPr>
        <p:spPr>
          <a:xfrm>
            <a:off x="2415460" y="4347844"/>
            <a:ext cx="1548000" cy="4320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caterpillars</a:t>
            </a:r>
          </a:p>
        </p:txBody>
      </p:sp>
      <p:sp>
        <p:nvSpPr>
          <p:cNvPr id="16" name="Text Box 13"/>
          <p:cNvSpPr txBox="1"/>
          <p:nvPr/>
        </p:nvSpPr>
        <p:spPr>
          <a:xfrm>
            <a:off x="7283370" y="4348479"/>
            <a:ext cx="1548000" cy="4320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owls</a:t>
            </a:r>
          </a:p>
        </p:txBody>
      </p:sp>
      <p:sp>
        <p:nvSpPr>
          <p:cNvPr id="17" name="Text Box 10"/>
          <p:cNvSpPr txBox="1"/>
          <p:nvPr/>
        </p:nvSpPr>
        <p:spPr>
          <a:xfrm>
            <a:off x="4787185" y="4347844"/>
            <a:ext cx="1548000" cy="4320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chaffinches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chain (1)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502943" y="740662"/>
            <a:ext cx="6138114" cy="1614590"/>
            <a:chOff x="1302123" y="1161442"/>
            <a:chExt cx="6539755" cy="172023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8724" y="1651766"/>
              <a:ext cx="574111" cy="52925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8311" y="1878555"/>
              <a:ext cx="574813" cy="14656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8601" y="1654751"/>
              <a:ext cx="896399" cy="545543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2481252" y="1932395"/>
              <a:ext cx="5163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4170563" y="1932395"/>
              <a:ext cx="5163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148056" y="1932395"/>
              <a:ext cx="5163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 Box 11"/>
            <p:cNvSpPr txBox="1"/>
            <p:nvPr/>
          </p:nvSpPr>
          <p:spPr>
            <a:xfrm>
              <a:off x="1302123" y="2555113"/>
              <a:ext cx="1168486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cabbages</a:t>
              </a:r>
            </a:p>
          </p:txBody>
        </p:sp>
        <p:sp>
          <p:nvSpPr>
            <p:cNvPr id="15" name="Text Box 12"/>
            <p:cNvSpPr txBox="1"/>
            <p:nvPr/>
          </p:nvSpPr>
          <p:spPr>
            <a:xfrm>
              <a:off x="2917834" y="2555113"/>
              <a:ext cx="1320609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caterpillars</a:t>
              </a:r>
            </a:p>
          </p:txBody>
        </p:sp>
        <p:sp>
          <p:nvSpPr>
            <p:cNvPr id="16" name="Text Box 13"/>
            <p:cNvSpPr txBox="1"/>
            <p:nvPr/>
          </p:nvSpPr>
          <p:spPr>
            <a:xfrm>
              <a:off x="6673392" y="2555592"/>
              <a:ext cx="1168486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owls</a:t>
              </a:r>
            </a:p>
          </p:txBody>
        </p:sp>
        <p:sp>
          <p:nvSpPr>
            <p:cNvPr id="17" name="Text Box 10"/>
            <p:cNvSpPr txBox="1"/>
            <p:nvPr/>
          </p:nvSpPr>
          <p:spPr>
            <a:xfrm>
              <a:off x="4636781" y="2555113"/>
              <a:ext cx="1544943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chaffinches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0476" y="1161442"/>
              <a:ext cx="883963" cy="1465639"/>
            </a:xfrm>
            <a:prstGeom prst="rect">
              <a:avLst/>
            </a:prstGeom>
          </p:spPr>
        </p:pic>
      </p:grpSp>
      <p:sp>
        <p:nvSpPr>
          <p:cNvPr id="18" name="Text Placeholder 16"/>
          <p:cNvSpPr txBox="1">
            <a:spLocks/>
          </p:cNvSpPr>
          <p:nvPr/>
        </p:nvSpPr>
        <p:spPr>
          <a:xfrm>
            <a:off x="307887" y="2822758"/>
            <a:ext cx="8492463" cy="779316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defRPr/>
            </a:pPr>
            <a:r>
              <a:rPr lang="en-GB" dirty="0" smtClean="0"/>
              <a:t>1.	Read </a:t>
            </a:r>
            <a:r>
              <a:rPr lang="en-GB" dirty="0"/>
              <a:t>the statements about </a:t>
            </a:r>
            <a:r>
              <a:rPr lang="en-GB" b="1" dirty="0"/>
              <a:t>cabbages</a:t>
            </a:r>
            <a:r>
              <a:rPr lang="en-GB" dirty="0"/>
              <a:t>.</a:t>
            </a:r>
          </a:p>
          <a:p>
            <a:pPr marL="363538" lvl="0">
              <a:defRPr/>
            </a:pPr>
            <a:r>
              <a:rPr lang="en-GB" dirty="0"/>
              <a:t>How do you feel about each statement</a:t>
            </a:r>
            <a:r>
              <a:rPr lang="en-GB" dirty="0" smtClean="0"/>
              <a:t>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07887" y="372855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07887" y="438836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07887" y="504818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07887" y="570800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45062" y="381628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4238" y="381395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Cabbages are at the start of the food chain.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5062" y="447370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4237" y="447137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Cabbages are producers.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5062" y="513352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2992" y="513119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Cabbage are consumers.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5062" y="579333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9422" y="579101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Cabbages are herbivores.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070289" y="3728551"/>
            <a:ext cx="2730061" cy="544860"/>
            <a:chOff x="5846013" y="2914258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070289" y="4388369"/>
            <a:ext cx="2730061" cy="544860"/>
            <a:chOff x="5846013" y="3574076"/>
            <a:chExt cx="2954337" cy="544860"/>
          </a:xfrm>
        </p:grpSpPr>
        <p:sp>
          <p:nvSpPr>
            <p:cNvPr id="38" name="Rectangle 37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070289" y="5048187"/>
            <a:ext cx="2730061" cy="549393"/>
            <a:chOff x="5846013" y="4233894"/>
            <a:chExt cx="2954337" cy="549393"/>
          </a:xfrm>
        </p:grpSpPr>
        <p:sp>
          <p:nvSpPr>
            <p:cNvPr id="43" name="Rectangle 42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6070289" y="5705605"/>
            <a:ext cx="2730061" cy="544860"/>
            <a:chOff x="5846013" y="4891312"/>
            <a:chExt cx="2954337" cy="544860"/>
          </a:xfrm>
        </p:grpSpPr>
        <p:sp>
          <p:nvSpPr>
            <p:cNvPr id="48" name="Rectangle 47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070289" y="2773253"/>
            <a:ext cx="2730061" cy="838779"/>
            <a:chOff x="5846013" y="2252879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6070289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56237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435318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118580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14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chain (1)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307887" y="2822758"/>
            <a:ext cx="8492463" cy="779316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defRPr/>
            </a:pPr>
            <a:r>
              <a:rPr lang="en-GB" dirty="0"/>
              <a:t>2</a:t>
            </a:r>
            <a:r>
              <a:rPr lang="en-GB" dirty="0" smtClean="0"/>
              <a:t>.	Read </a:t>
            </a:r>
            <a:r>
              <a:rPr lang="en-GB" dirty="0"/>
              <a:t>the statements about </a:t>
            </a:r>
            <a:r>
              <a:rPr lang="en-GB" b="1" dirty="0" smtClean="0"/>
              <a:t>chaffinches</a:t>
            </a:r>
            <a:r>
              <a:rPr lang="en-GB" dirty="0" smtClean="0"/>
              <a:t>.</a:t>
            </a:r>
            <a:endParaRPr lang="en-GB" dirty="0"/>
          </a:p>
          <a:p>
            <a:pPr marL="363538" lvl="0">
              <a:defRPr/>
            </a:pPr>
            <a:r>
              <a:rPr lang="en-GB" dirty="0"/>
              <a:t>How do you feel about each statement</a:t>
            </a:r>
            <a:r>
              <a:rPr lang="en-GB" dirty="0" smtClean="0"/>
              <a:t>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07887" y="372855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07887" y="438836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07887" y="504818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07887" y="570800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45062" y="381628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4238" y="381395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Chaffinches are producers.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5062" y="447370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4237" y="447137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Chaffinches are consumers.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5062" y="513352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2992" y="513119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Chaffinches are predators.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5062" y="579333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9422" y="579101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Chaffinches are prey.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070289" y="3728551"/>
            <a:ext cx="2730061" cy="544860"/>
            <a:chOff x="5846013" y="2914258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070289" y="4388369"/>
            <a:ext cx="2730061" cy="544860"/>
            <a:chOff x="5846013" y="3574076"/>
            <a:chExt cx="2954337" cy="544860"/>
          </a:xfrm>
        </p:grpSpPr>
        <p:sp>
          <p:nvSpPr>
            <p:cNvPr id="38" name="Rectangle 37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070289" y="5048187"/>
            <a:ext cx="2730061" cy="549393"/>
            <a:chOff x="5846013" y="4233894"/>
            <a:chExt cx="2954337" cy="549393"/>
          </a:xfrm>
        </p:grpSpPr>
        <p:sp>
          <p:nvSpPr>
            <p:cNvPr id="43" name="Rectangle 42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6070289" y="5705605"/>
            <a:ext cx="2730061" cy="544860"/>
            <a:chOff x="5846013" y="4891312"/>
            <a:chExt cx="2954337" cy="544860"/>
          </a:xfrm>
        </p:grpSpPr>
        <p:sp>
          <p:nvSpPr>
            <p:cNvPr id="48" name="Rectangle 47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070289" y="2773253"/>
            <a:ext cx="2730061" cy="838779"/>
            <a:chOff x="5846013" y="2252879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6070289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56237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435318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118580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1502943" y="740662"/>
            <a:ext cx="6138114" cy="1614590"/>
            <a:chOff x="1302123" y="1161442"/>
            <a:chExt cx="6539755" cy="1720239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8724" y="1651766"/>
              <a:ext cx="574111" cy="529259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8311" y="1878555"/>
              <a:ext cx="574813" cy="146564"/>
            </a:xfrm>
            <a:prstGeom prst="rect">
              <a:avLst/>
            </a:prstGeom>
          </p:spPr>
        </p:pic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8601" y="1654751"/>
              <a:ext cx="896399" cy="545543"/>
            </a:xfrm>
            <a:prstGeom prst="rect">
              <a:avLst/>
            </a:prstGeom>
          </p:spPr>
        </p:pic>
        <p:cxnSp>
          <p:nvCxnSpPr>
            <p:cNvPr id="65" name="Straight Arrow Connector 64"/>
            <p:cNvCxnSpPr/>
            <p:nvPr/>
          </p:nvCxnSpPr>
          <p:spPr>
            <a:xfrm>
              <a:off x="2481252" y="1932395"/>
              <a:ext cx="5163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4170563" y="1932395"/>
              <a:ext cx="5163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6148056" y="1932395"/>
              <a:ext cx="5163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 Box 11"/>
            <p:cNvSpPr txBox="1"/>
            <p:nvPr/>
          </p:nvSpPr>
          <p:spPr>
            <a:xfrm>
              <a:off x="1302123" y="2555113"/>
              <a:ext cx="1168486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cabbages</a:t>
              </a:r>
            </a:p>
          </p:txBody>
        </p:sp>
        <p:sp>
          <p:nvSpPr>
            <p:cNvPr id="69" name="Text Box 12"/>
            <p:cNvSpPr txBox="1"/>
            <p:nvPr/>
          </p:nvSpPr>
          <p:spPr>
            <a:xfrm>
              <a:off x="2917834" y="2555113"/>
              <a:ext cx="1320609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caterpillars</a:t>
              </a:r>
            </a:p>
          </p:txBody>
        </p:sp>
        <p:sp>
          <p:nvSpPr>
            <p:cNvPr id="70" name="Text Box 13"/>
            <p:cNvSpPr txBox="1"/>
            <p:nvPr/>
          </p:nvSpPr>
          <p:spPr>
            <a:xfrm>
              <a:off x="6673392" y="2555592"/>
              <a:ext cx="1168486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owls</a:t>
              </a:r>
            </a:p>
          </p:txBody>
        </p:sp>
        <p:sp>
          <p:nvSpPr>
            <p:cNvPr id="71" name="Text Box 10"/>
            <p:cNvSpPr txBox="1"/>
            <p:nvPr/>
          </p:nvSpPr>
          <p:spPr>
            <a:xfrm>
              <a:off x="4636781" y="2555113"/>
              <a:ext cx="1544943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chaffinches</a:t>
              </a:r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0476" y="1161442"/>
              <a:ext cx="883963" cy="14656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141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Food chain (1)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307887" y="2822758"/>
            <a:ext cx="8492463" cy="779316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lvl="0" indent="-363538">
              <a:defRPr/>
            </a:pPr>
            <a:r>
              <a:rPr lang="en-GB" dirty="0" smtClean="0"/>
              <a:t>3.	Read </a:t>
            </a:r>
            <a:r>
              <a:rPr lang="en-GB" dirty="0"/>
              <a:t>the statements about </a:t>
            </a:r>
            <a:r>
              <a:rPr lang="en-GB" dirty="0" smtClean="0"/>
              <a:t>the food chain.</a:t>
            </a:r>
            <a:endParaRPr lang="en-GB" dirty="0"/>
          </a:p>
          <a:p>
            <a:pPr marL="363538" lvl="0">
              <a:defRPr/>
            </a:pPr>
            <a:r>
              <a:rPr lang="en-GB" dirty="0"/>
              <a:t>How do you feel about each statement</a:t>
            </a:r>
            <a:r>
              <a:rPr lang="en-GB" dirty="0" smtClean="0"/>
              <a:t>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07887" y="372855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07887" y="438836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07887" y="504818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07887" y="570800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45062" y="381628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4238" y="381395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Owls eat chaffinches.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5062" y="447370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4237" y="447137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Chaffinches eat owls.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45062" y="5133521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2992" y="5131192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Owls eat caterpillars and cabbages.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5062" y="579333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9422" y="579101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Caterpillars cannot eat cabbages because caterpillars are smaller than cabbages.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070289" y="3728551"/>
            <a:ext cx="2730061" cy="544860"/>
            <a:chOff x="5846013" y="2914258"/>
            <a:chExt cx="2954337" cy="544860"/>
          </a:xfrm>
        </p:grpSpPr>
        <p:sp>
          <p:nvSpPr>
            <p:cNvPr id="33" name="Rectangle 32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070289" y="4388369"/>
            <a:ext cx="2730061" cy="544860"/>
            <a:chOff x="5846013" y="3574076"/>
            <a:chExt cx="2954337" cy="544860"/>
          </a:xfrm>
        </p:grpSpPr>
        <p:sp>
          <p:nvSpPr>
            <p:cNvPr id="38" name="Rectangle 37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070289" y="5048187"/>
            <a:ext cx="2730061" cy="549393"/>
            <a:chOff x="5846013" y="4233894"/>
            <a:chExt cx="2954337" cy="549393"/>
          </a:xfrm>
        </p:grpSpPr>
        <p:sp>
          <p:nvSpPr>
            <p:cNvPr id="43" name="Rectangle 42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6070289" y="5705605"/>
            <a:ext cx="2730061" cy="544860"/>
            <a:chOff x="5846013" y="4891312"/>
            <a:chExt cx="2954337" cy="544860"/>
          </a:xfrm>
        </p:grpSpPr>
        <p:sp>
          <p:nvSpPr>
            <p:cNvPr id="48" name="Rectangle 47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6070289" y="2773253"/>
            <a:ext cx="2730061" cy="838779"/>
            <a:chOff x="5846013" y="2252879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6070289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756237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435318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118580" y="2776936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1502943" y="740662"/>
            <a:ext cx="6138114" cy="1614590"/>
            <a:chOff x="1302123" y="1161442"/>
            <a:chExt cx="6539755" cy="1720239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8724" y="1651766"/>
              <a:ext cx="574111" cy="529259"/>
            </a:xfrm>
            <a:prstGeom prst="rect">
              <a:avLst/>
            </a:prstGeom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8311" y="1878555"/>
              <a:ext cx="574813" cy="146564"/>
            </a:xfrm>
            <a:prstGeom prst="rect">
              <a:avLst/>
            </a:prstGeom>
          </p:spPr>
        </p:pic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8601" y="1654751"/>
              <a:ext cx="896399" cy="545543"/>
            </a:xfrm>
            <a:prstGeom prst="rect">
              <a:avLst/>
            </a:prstGeom>
          </p:spPr>
        </p:pic>
        <p:cxnSp>
          <p:nvCxnSpPr>
            <p:cNvPr id="65" name="Straight Arrow Connector 64"/>
            <p:cNvCxnSpPr/>
            <p:nvPr/>
          </p:nvCxnSpPr>
          <p:spPr>
            <a:xfrm>
              <a:off x="2481252" y="1932395"/>
              <a:ext cx="5163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4170563" y="1932395"/>
              <a:ext cx="5163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6148056" y="1932395"/>
              <a:ext cx="51630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 Box 11"/>
            <p:cNvSpPr txBox="1"/>
            <p:nvPr/>
          </p:nvSpPr>
          <p:spPr>
            <a:xfrm>
              <a:off x="1302123" y="2555113"/>
              <a:ext cx="1168486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cabbages</a:t>
              </a:r>
            </a:p>
          </p:txBody>
        </p:sp>
        <p:sp>
          <p:nvSpPr>
            <p:cNvPr id="69" name="Text Box 12"/>
            <p:cNvSpPr txBox="1"/>
            <p:nvPr/>
          </p:nvSpPr>
          <p:spPr>
            <a:xfrm>
              <a:off x="2917834" y="2555113"/>
              <a:ext cx="1320609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caterpillars</a:t>
              </a:r>
            </a:p>
          </p:txBody>
        </p:sp>
        <p:sp>
          <p:nvSpPr>
            <p:cNvPr id="70" name="Text Box 13"/>
            <p:cNvSpPr txBox="1"/>
            <p:nvPr/>
          </p:nvSpPr>
          <p:spPr>
            <a:xfrm>
              <a:off x="6673392" y="2555592"/>
              <a:ext cx="1168486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owls</a:t>
              </a:r>
            </a:p>
          </p:txBody>
        </p:sp>
        <p:sp>
          <p:nvSpPr>
            <p:cNvPr id="71" name="Text Box 10"/>
            <p:cNvSpPr txBox="1"/>
            <p:nvPr/>
          </p:nvSpPr>
          <p:spPr>
            <a:xfrm>
              <a:off x="4636781" y="2555113"/>
              <a:ext cx="1544943" cy="32608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/>
                </a:rPr>
                <a:t>chaffinches</a:t>
              </a:r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0476" y="1161442"/>
              <a:ext cx="883963" cy="14656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141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41</TotalTime>
  <Words>195</Words>
  <Application>Microsoft Office PowerPoint</Application>
  <PresentationFormat>On-screen Show (4:3)</PresentationFormat>
  <Paragraphs>67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.BEST_PPt_First slide ready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11</cp:revision>
  <dcterms:created xsi:type="dcterms:W3CDTF">2019-03-05T09:06:07Z</dcterms:created>
  <dcterms:modified xsi:type="dcterms:W3CDTF">2019-03-06T13:46:24Z</dcterms:modified>
</cp:coreProperties>
</file>